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70C0"/>
                </a:solidFill>
              </a:rPr>
              <a:t>Me llamo ____________ Clase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20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00200"/>
            <a:ext cx="8991600" cy="51816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87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Chava</a:t>
            </a:r>
            <a:r>
              <a:rPr lang="en-US" dirty="0" smtClean="0"/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       </a:t>
            </a:r>
            <a:r>
              <a:rPr lang="en-US" b="1" dirty="0" smtClean="0"/>
              <a:t>VOCES INOCENTES (2004)</a:t>
            </a:r>
          </a:p>
          <a:p>
            <a:r>
              <a:rPr lang="en-US" dirty="0" smtClean="0"/>
              <a:t>Start completing p. 14 of the VOCES INOCENTES Spanish Study Guide.</a:t>
            </a:r>
          </a:p>
          <a:p>
            <a:r>
              <a:rPr lang="en-US" dirty="0" smtClean="0"/>
              <a:t>You will continue watching VOCES INOCENTES and take active notes in your notebook.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87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Finish p. </a:t>
            </a:r>
            <a:r>
              <a:rPr lang="en-US" dirty="0" smtClean="0"/>
              <a:t>9-(up to 4.2)  </a:t>
            </a:r>
            <a:r>
              <a:rPr lang="en-US" dirty="0" smtClean="0"/>
              <a:t>of the VOCES INOCENTES Spanish Study Guide. </a:t>
            </a:r>
            <a:r>
              <a:rPr lang="en-US" dirty="0" smtClean="0"/>
              <a:t>BE READY TO HAND IN PACKET ON THURSDAY, WILL BE GRADED ONLY UP TO p. 9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73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16212</TotalTime>
  <Words>87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44</cp:revision>
  <cp:lastPrinted>2014-06-03T17:23:43Z</cp:lastPrinted>
  <dcterms:created xsi:type="dcterms:W3CDTF">2014-05-12T21:03:23Z</dcterms:created>
  <dcterms:modified xsi:type="dcterms:W3CDTF">2017-06-20T17:27:34Z</dcterms:modified>
</cp:coreProperties>
</file>